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160000" cy="94234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927364"/>
            <a:ext cx="8636000" cy="20199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339927"/>
            <a:ext cx="7112000" cy="240820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900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235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570" y="6055409"/>
            <a:ext cx="8636000" cy="187159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570" y="3994040"/>
            <a:ext cx="8636000" cy="20613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867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2198796"/>
            <a:ext cx="4487333" cy="62190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4667" y="2198796"/>
            <a:ext cx="4487333" cy="62190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31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109359"/>
            <a:ext cx="4489098" cy="879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988440"/>
            <a:ext cx="4489098" cy="5429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141" y="2109359"/>
            <a:ext cx="4490861" cy="8790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1141" y="2988440"/>
            <a:ext cx="4490861" cy="54293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98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11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593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75191"/>
            <a:ext cx="3342570" cy="159674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2278" y="375193"/>
            <a:ext cx="5679722" cy="80426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1971936"/>
            <a:ext cx="3342570" cy="64458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297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431" y="6596380"/>
            <a:ext cx="6096000" cy="778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1431" y="841998"/>
            <a:ext cx="6096000" cy="5654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1431" y="7375120"/>
            <a:ext cx="6096000" cy="11059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16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288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77375"/>
            <a:ext cx="2286000" cy="80404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377375"/>
            <a:ext cx="6688667" cy="80404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45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77373"/>
            <a:ext cx="9144000" cy="1570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198796"/>
            <a:ext cx="9144000" cy="6219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8001" y="8734098"/>
            <a:ext cx="2370667" cy="501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09F29-8E95-4313-902F-890540877833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71335" y="8734098"/>
            <a:ext cx="3217333" cy="501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81334" y="8734098"/>
            <a:ext cx="2370667" cy="501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8E2AE-61F1-40FB-8EDB-EBBF52A72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23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2552827"/>
            <a:ext cx="10058400" cy="490347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3" name="Picture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50800"/>
            <a:ext cx="10058400" cy="260261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4" name="TextBox 3"/>
          <p:cNvSpPr txBox="1"/>
          <p:nvPr/>
        </p:nvSpPr>
        <p:spPr>
          <a:xfrm>
            <a:off x="1117600" y="647700"/>
            <a:ext cx="9017000" cy="76944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4400" smtClean="0">
                <a:solidFill>
                  <a:srgbClr val="FFFFFF"/>
                </a:solidFill>
                <a:latin typeface="Arial - 59"/>
              </a:rPr>
              <a:t>Three Truths and a Lie 3</a:t>
            </a:r>
            <a:endParaRPr lang="en-GB" sz="4400">
              <a:solidFill>
                <a:srgbClr val="FFFFFF"/>
              </a:solidFill>
              <a:latin typeface="Arial - 5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0200" y="3810000"/>
            <a:ext cx="2133600" cy="4770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500" smtClean="0">
                <a:solidFill>
                  <a:srgbClr val="C13F00"/>
                </a:solidFill>
                <a:latin typeface="Arial - 33"/>
              </a:rPr>
              <a:t>Year 11</a:t>
            </a:r>
            <a:endParaRPr lang="en-GB" sz="2500">
              <a:solidFill>
                <a:srgbClr val="C13F00"/>
              </a:solidFill>
              <a:latin typeface="Arial - 3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1300" y="4445000"/>
            <a:ext cx="4952365" cy="4770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500" smtClean="0">
                <a:solidFill>
                  <a:srgbClr val="C13F00"/>
                </a:solidFill>
                <a:latin typeface="Arial - 34"/>
              </a:rPr>
              <a:t>American West Revision</a:t>
            </a:r>
            <a:endParaRPr lang="en-GB" sz="2500">
              <a:solidFill>
                <a:srgbClr val="C13F00"/>
              </a:solidFill>
              <a:latin typeface="Arial - 34"/>
            </a:endParaRPr>
          </a:p>
        </p:txBody>
      </p:sp>
    </p:spTree>
    <p:extLst>
      <p:ext uri="{BB962C8B-B14F-4D97-AF65-F5344CB8AC3E}">
        <p14:creationId xmlns:p14="http://schemas.microsoft.com/office/powerpoint/2010/main" val="573870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900" y="368300"/>
            <a:ext cx="69342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1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700" y="368300"/>
            <a:ext cx="69342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Problems faced by homesteaders: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800" y="16637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5600" y="1663700"/>
            <a:ext cx="82169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Some parts of the Plains were more fertile than others so it  was easier to grow things there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2800" y="2717800"/>
            <a:ext cx="82296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5600" y="2717800"/>
            <a:ext cx="82296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Due to drought, 11,000 homesteads were repossessed in  Kansas between 1889 and 1893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2800" y="37719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5600" y="37719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Homesteaders who found it difficult to adapt found it most  difficult to survive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2800" y="48260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5600" y="48260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There were regular plagues of flying ants which decimated  crops in the 1870s. Sometimes the columns of them  covered nearly 40,000 square kilometres.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154292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78994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2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78994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More problems faced by homesteaders: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6900" y="12446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9700" y="1244600"/>
            <a:ext cx="82169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Sodhouses were very leaky when it rained and infested  with mice and insects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6900" y="2298700"/>
            <a:ext cx="82296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9700" y="2298700"/>
            <a:ext cx="82296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Illness, particularly the Black Death, was very common  among homesteaders; rats in the New Mexican desert still  carry the plague germ.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6900" y="37719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9700" y="37719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There was very little wood for building houses or to burn  as fuel.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6900" y="48260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9700" y="48260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Most sodhouses had real glass windows fitted into their  walls.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300744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70104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3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70104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Making a success of a homestead: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" y="12700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36700" y="1270000"/>
            <a:ext cx="82169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New machinery like threshers and reapers were useless  on the Plains because they didn’t have the wood to fuel  them, so they just worked harder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2603500"/>
            <a:ext cx="82296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60500" y="2603500"/>
            <a:ext cx="82296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Homesteader women used to keep chickens and plant  fruits and vegetables to supplement the crops that were  grown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4200" y="39243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97000" y="39243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Homesteader women used to treat snakebites by applying  warm manure to the bite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8800" y="49657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49657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Most homesteaders only had one set of clothes. Some had  a second set for Sunday best.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3467494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82296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4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82296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Reasons for movement to the West coast: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82169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Population explosion in the east: the population of  Missouri went from 14,000 in 1830 to 353,000 in 1840.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755900"/>
            <a:ext cx="82296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755900"/>
            <a:ext cx="82296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1840 Oregon Pre-emption bill said that farmers who  squatted on a piece of land, built a house and planted  trees could buy the land at a minimum price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229100"/>
            <a:ext cx="7988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4229100"/>
            <a:ext cx="7988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1837 financial crisis meant wages were cut by 40%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8641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48641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One propaganda story about Oregon claimed that the pigs  ran around with knives and forks sticking in them so that  you could cut a slice off whenever you were hungry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2913382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73914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5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73914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Reasons for movement to the Plains: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82169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abolition of slavery: in 1869, around 40,000 freed  slaves moved to the Plains. This was the peak of  migration.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175000"/>
            <a:ext cx="82296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3175000"/>
            <a:ext cx="82296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Farmers from the eastern states and Scandinavia were  after all the empty farmland available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2291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42291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Indians were cleared from the Plains which enabled  more settlement by white farmers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52832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52832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railroads sold off the land bordering their tracks very  cheaply to farmers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4088671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69088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6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69088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US Government vs Plains Indians: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82169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Total War strategy was first used in the Civil War and  meant destroying all the Indians’ resources so they  couldn’t survive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175000"/>
            <a:ext cx="82296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3175000"/>
            <a:ext cx="82296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US Army fought winter campaigns against Indians  when they most needed to conserve food and energy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2291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42291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During the Civil War, the regular army on the Plains was  replaced by volunteers who were undisciplined and made  relations with the Plains Indians worse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57023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57023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army captured Indians and forced them to become  scouts to help them wage war on the other Indians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2605098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73152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7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73152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US Government vs Plains Indians 2: 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82169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term buffalo soldier comes from the black regiments  who fought the Indians- their curly hair reminded the Sioux  of buffalo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175000"/>
            <a:ext cx="82296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3175000"/>
            <a:ext cx="82296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army build foughts across the Plains from which to  launch attacks on the Indians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2291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42291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By 1882, 5000 hunters and skinners were chasing the  buffalo herd in the northern states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52832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52832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Although the government tried to pass a law protecting the  buffalo in 1874, the President didn’t sign it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844667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41656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8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41656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Little Crow’s War: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82169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Santee Sioux were starving because cutworms  devastated their corn crops in 1861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755900"/>
            <a:ext cx="82296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755900"/>
            <a:ext cx="82296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They were so desperate that they became violent and  attacked the Indian Agency, killing 20 men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8100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38100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This violence escalated and rogue bands of young Sioux  killed more than 700 settlers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8641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48641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2000 Santee Sioux were captured or surrendered, of whom  303 were executed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2486084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40894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9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40894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Red Cloud’s War: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3700" y="10287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6500" y="1028700"/>
            <a:ext cx="82169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war was caused when the discovery of new gold  mining areas led settlers onto the new Bozeman Trail,  which crossed Sioux lands, breaking the 1851 Fort  Laramie treaty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578100"/>
            <a:ext cx="82296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93800" y="2578100"/>
            <a:ext cx="82296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government tried to negotiate with Red Cloud but Red  Cloud decided to declare war instead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400" y="35941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35941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Red Cloud held Fort Kearney under siege and prevented  any more settlers from using the Bozeman Trail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8300" y="45339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1100" y="45339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government eventually realised they couldn’t win and  so signed a second Fort Laramie treaty which set up the  Great Sioux Reservation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1671621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43942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10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43942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The Journey West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82169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Travellers to California had to cross an 80km desert at the  end of the journey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755900"/>
            <a:ext cx="78994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755900"/>
            <a:ext cx="78994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Most of the Oregon Trail followed the Mississippi River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3909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33909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Many emigrants to Oregon paid Indians to paddle their  gear down the Snake River at the end of the journey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4450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44450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If you go to Independence Rock in the Rockies today, you  can still see graffiti from the homesteaders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2685396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511</Words>
  <Application>Microsoft Office PowerPoint</Application>
  <PresentationFormat>Custom</PresentationFormat>
  <Paragraphs>113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Arial - 20</vt:lpstr>
      <vt:lpstr>Calibri</vt:lpstr>
      <vt:lpstr>Arial - 28</vt:lpstr>
      <vt:lpstr>Arial - 33</vt:lpstr>
      <vt:lpstr>Arial - 34</vt:lpstr>
      <vt:lpstr>Arial - 59</vt:lpstr>
      <vt:lpstr>Arial - 18</vt:lpstr>
      <vt:lpstr>Arial - 17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Matravers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 User</dc:creator>
  <cp:lastModifiedBy>Def User</cp:lastModifiedBy>
  <cp:revision>1</cp:revision>
  <dcterms:created xsi:type="dcterms:W3CDTF">2015-03-02T12:06:29Z</dcterms:created>
  <dcterms:modified xsi:type="dcterms:W3CDTF">2015-03-02T12:06:33Z</dcterms:modified>
</cp:coreProperties>
</file>