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160000" cy="88519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49828"/>
            <a:ext cx="8636000" cy="18974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016077"/>
            <a:ext cx="7112000" cy="22621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93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66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5688167"/>
            <a:ext cx="8636000" cy="175808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3751814"/>
            <a:ext cx="8636000" cy="193635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126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2065445"/>
            <a:ext cx="4487333" cy="58418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2065445"/>
            <a:ext cx="4487333" cy="58418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331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981433"/>
            <a:ext cx="4489098" cy="825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807200"/>
            <a:ext cx="4489098" cy="5100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41" y="1981433"/>
            <a:ext cx="4490861" cy="825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1" y="2807200"/>
            <a:ext cx="4490861" cy="5100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68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7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6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52437"/>
            <a:ext cx="3342570" cy="149990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352439"/>
            <a:ext cx="5679722" cy="75548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1852344"/>
            <a:ext cx="3342570" cy="60549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27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6196330"/>
            <a:ext cx="6096000" cy="7315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790934"/>
            <a:ext cx="6096000" cy="53111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6927842"/>
            <a:ext cx="6096000" cy="1038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555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49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54488"/>
            <a:ext cx="2286000" cy="75528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354488"/>
            <a:ext cx="6688667" cy="75528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52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4486"/>
            <a:ext cx="9144000" cy="1475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065445"/>
            <a:ext cx="9144000" cy="584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001" y="8204402"/>
            <a:ext cx="2370667" cy="4712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BB834-FA58-41C0-9D40-61C023178A7A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71335" y="8204402"/>
            <a:ext cx="3217333" cy="4712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81334" y="8204402"/>
            <a:ext cx="2370667" cy="4712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87372-FB72-4611-B4DA-3B967FC7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23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2552827"/>
            <a:ext cx="10058400" cy="490347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50800"/>
            <a:ext cx="10058400" cy="260261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4" name="TextBox 3"/>
          <p:cNvSpPr txBox="1"/>
          <p:nvPr/>
        </p:nvSpPr>
        <p:spPr>
          <a:xfrm>
            <a:off x="1117600" y="647700"/>
            <a:ext cx="9017000" cy="76944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4400" smtClean="0">
                <a:solidFill>
                  <a:srgbClr val="FFFFFF"/>
                </a:solidFill>
                <a:latin typeface="Arial - 59"/>
              </a:rPr>
              <a:t>Three Truths and a Lie 1</a:t>
            </a:r>
            <a:endParaRPr lang="en-GB" sz="4400">
              <a:solidFill>
                <a:srgbClr val="FFFFFF"/>
              </a:solidFill>
              <a:latin typeface="Arial - 5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87800" y="3721100"/>
            <a:ext cx="2133600" cy="4770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500" smtClean="0">
                <a:solidFill>
                  <a:srgbClr val="C13F00"/>
                </a:solidFill>
                <a:latin typeface="Arial - 33"/>
              </a:rPr>
              <a:t> Year 11</a:t>
            </a:r>
            <a:endParaRPr lang="en-GB" sz="2500">
              <a:solidFill>
                <a:srgbClr val="C13F00"/>
              </a:solidFill>
              <a:latin typeface="Arial - 3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4394200"/>
            <a:ext cx="5269865" cy="4770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500" smtClean="0">
                <a:solidFill>
                  <a:srgbClr val="C13F00"/>
                </a:solidFill>
                <a:latin typeface="Arial - 34"/>
              </a:rPr>
              <a:t>American West Revision</a:t>
            </a:r>
            <a:endParaRPr lang="en-GB" sz="2500">
              <a:solidFill>
                <a:srgbClr val="C13F00"/>
              </a:solidFill>
              <a:latin typeface="Arial - 34"/>
            </a:endParaRPr>
          </a:p>
        </p:txBody>
      </p:sp>
    </p:spTree>
    <p:extLst>
      <p:ext uri="{BB962C8B-B14F-4D97-AF65-F5344CB8AC3E}">
        <p14:creationId xmlns:p14="http://schemas.microsoft.com/office/powerpoint/2010/main" val="915157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44450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1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44450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The Homestead Act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37719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A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37719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600" b="1" smtClean="0">
                <a:solidFill>
                  <a:srgbClr val="000000"/>
                </a:solidFill>
                <a:latin typeface="Arial - 21"/>
              </a:rPr>
              <a:t>Was passed in 1862</a:t>
            </a:r>
            <a:endParaRPr lang="en-GB" sz="1600" b="1">
              <a:solidFill>
                <a:srgbClr val="000000"/>
              </a:solidFill>
              <a:latin typeface="Arial - 21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336800"/>
            <a:ext cx="49530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336800"/>
            <a:ext cx="4953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600" b="1" smtClean="0">
                <a:solidFill>
                  <a:srgbClr val="000000"/>
                </a:solidFill>
                <a:latin typeface="Arial - 21"/>
              </a:rPr>
              <a:t>Gave away 160 acres of land</a:t>
            </a:r>
            <a:endParaRPr lang="en-GB" sz="1600" b="1">
              <a:solidFill>
                <a:srgbClr val="000000"/>
              </a:solidFill>
              <a:latin typeface="Arial - 21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83185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400" b="1" smtClean="0">
                <a:solidFill>
                  <a:srgbClr val="000000"/>
                </a:solidFill>
                <a:latin typeface="Arial - 18"/>
              </a:rPr>
              <a:t>C</a:t>
            </a:r>
            <a:endParaRPr lang="en-GB" sz="14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2971800"/>
            <a:ext cx="83185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600" b="1" smtClean="0">
                <a:solidFill>
                  <a:srgbClr val="000000"/>
                </a:solidFill>
                <a:latin typeface="Arial - 22"/>
              </a:rPr>
              <a:t>Required you to live on the land for at least five years</a:t>
            </a:r>
            <a:endParaRPr lang="en-GB" sz="1600" b="1">
              <a:solidFill>
                <a:srgbClr val="000000"/>
              </a:solidFill>
              <a:latin typeface="Arial - 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606800"/>
            <a:ext cx="66167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400" b="1" smtClean="0">
                <a:solidFill>
                  <a:srgbClr val="000000"/>
                </a:solidFill>
                <a:latin typeface="Arial - 18"/>
              </a:rPr>
              <a:t>D</a:t>
            </a:r>
            <a:endParaRPr lang="en-GB" sz="14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3606800"/>
            <a:ext cx="66167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600" b="1" smtClean="0">
                <a:solidFill>
                  <a:srgbClr val="000000"/>
                </a:solidFill>
                <a:latin typeface="Arial - 21"/>
              </a:rPr>
              <a:t>Required you to plant 40 acres with trees</a:t>
            </a:r>
            <a:endParaRPr lang="en-GB" sz="1600" b="1">
              <a:solidFill>
                <a:srgbClr val="000000"/>
              </a:solidFill>
              <a:latin typeface="Arial - 21"/>
            </a:endParaRPr>
          </a:p>
        </p:txBody>
      </p:sp>
    </p:spTree>
    <p:extLst>
      <p:ext uri="{BB962C8B-B14F-4D97-AF65-F5344CB8AC3E}">
        <p14:creationId xmlns:p14="http://schemas.microsoft.com/office/powerpoint/2010/main" val="39478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43688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2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43688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The Plains Indians: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0518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b="1" smtClean="0">
                <a:solidFill>
                  <a:srgbClr val="000000"/>
                </a:solidFill>
                <a:latin typeface="Arial - 24"/>
              </a:rPr>
              <a:t>A</a:t>
            </a:r>
            <a:endParaRPr lang="en-GB" b="1">
              <a:solidFill>
                <a:srgbClr val="000000"/>
              </a:solidFill>
              <a:latin typeface="Arial - 2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0518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Thought of the land as like their mother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336800"/>
            <a:ext cx="35179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b="1" smtClean="0">
                <a:solidFill>
                  <a:srgbClr val="000000"/>
                </a:solidFill>
                <a:latin typeface="Arial - 24"/>
              </a:rPr>
              <a:t>B</a:t>
            </a:r>
            <a:endParaRPr lang="en-GB" b="1">
              <a:solidFill>
                <a:srgbClr val="000000"/>
              </a:solidFill>
              <a:latin typeface="Arial - 2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336800"/>
            <a:ext cx="35179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Lived in tipis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74168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b="1" smtClean="0">
                <a:solidFill>
                  <a:srgbClr val="000000"/>
                </a:solidFill>
                <a:latin typeface="Arial - 24"/>
              </a:rPr>
              <a:t>C</a:t>
            </a:r>
            <a:endParaRPr lang="en-GB" b="1">
              <a:solidFill>
                <a:srgbClr val="000000"/>
              </a:solidFill>
              <a:latin typeface="Arial - 2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2971800"/>
            <a:ext cx="74168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Thought the oval shape was sacred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606800"/>
            <a:ext cx="71374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b="1" smtClean="0">
                <a:solidFill>
                  <a:srgbClr val="000000"/>
                </a:solidFill>
                <a:latin typeface="Arial - 24"/>
              </a:rPr>
              <a:t>D</a:t>
            </a:r>
            <a:endParaRPr lang="en-GB" b="1">
              <a:solidFill>
                <a:srgbClr val="000000"/>
              </a:solidFill>
              <a:latin typeface="Arial - 2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3606800"/>
            <a:ext cx="7137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Abandoned their old people to die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</p:spTree>
    <p:extLst>
      <p:ext uri="{BB962C8B-B14F-4D97-AF65-F5344CB8AC3E}">
        <p14:creationId xmlns:p14="http://schemas.microsoft.com/office/powerpoint/2010/main" val="321507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88392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3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88392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Cattle ranching moved to the Plains because: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railroad meant they could easily get their cattle to  market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55900"/>
            <a:ext cx="57658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6"/>
              </a:rPr>
              <a:t>B</a:t>
            </a:r>
            <a:endParaRPr lang="en-GB" sz="1200" b="1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755900"/>
            <a:ext cx="57658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Florida was getting a bit overcrowded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390900"/>
            <a:ext cx="70231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3390900"/>
            <a:ext cx="70231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cold Plains weather killed Texas fever ticks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025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025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end of the Civil War meant there wasn’t enough  grazing land for the cattle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3380018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6756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4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67564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The Open Range ended because: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66675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66675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There was a particularly cold winter, 1880-81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336800"/>
            <a:ext cx="81788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336800"/>
            <a:ext cx="81788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Demand for beef fell in the east and from the government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29718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price of beef fell so ranchers kept their cattle on the  Plains instead of slaughtering them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025900"/>
            <a:ext cx="67945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025900"/>
            <a:ext cx="67945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There was a very hot and dry summer in 1883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265525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41910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5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41910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Policing the West: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Pinkerton Detective Agency were employed by the  government to protect important trains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559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755900"/>
            <a:ext cx="82296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Texas Rangers were a small local army who policed Texas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390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3390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Sheriffs were elected locally and held office for two years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025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025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US Marshals were appointed by the President to oversee  the whole of one state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253073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53086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6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53086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Early settlers went west: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169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169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Because the newly invented Prairie Schooner wagon made  it easier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55900"/>
            <a:ext cx="75438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755900"/>
            <a:ext cx="75438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Because Mountain Men said how good the land was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390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3390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Because economic problems in the East meant they had  nothing to stay there for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4450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4450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In 1842 the government passed a pre-emption bill which  allowed people to buy land in Oregon very cheaply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3920329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9169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7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90043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Things that helped farmers on the Great Plains: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71501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71501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Barbed wire, invented in 1864 by Joseph Glidden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336800"/>
            <a:ext cx="60198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6"/>
              </a:rPr>
              <a:t>B</a:t>
            </a:r>
            <a:endParaRPr lang="en-GB" sz="1200" b="1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336800"/>
            <a:ext cx="60198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sod buster, invented by John Deere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29718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Dry farming, that involved ploughing rainfall or snowfall  into the ground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025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025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Self-governing windmills, invented by Daniel Halliday in  1874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308048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79756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8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79756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Plains Indians vs American government: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57023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570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Little Crow’s War was fought 1861-62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336800"/>
            <a:ext cx="73660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336800"/>
            <a:ext cx="73660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Two Fort Laramie treaties were signed and broken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29718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News of the loss of the Battle of the Little Bighorn reached  the East Coast on 4th July 1776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0259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0259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Crazy Horse finally surrendered almost a year after he won  the Battle of Little Bighorn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716528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73914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9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73914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People moved to the Plains because: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01800"/>
            <a:ext cx="82423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17018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government gave away free land under the  Homestead Act, the Timber Culture Act and the Desert  Land Act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175000"/>
            <a:ext cx="82550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3175000"/>
            <a:ext cx="82550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 transcontinental railroad made it easier and sold off  land cheaply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229100"/>
            <a:ext cx="7353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4229100"/>
            <a:ext cx="7353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They were tired of the Jordans’ constant bickering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864100"/>
            <a:ext cx="31242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864100"/>
            <a:ext cx="31242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Manifest Destiny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932238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406400"/>
            <a:ext cx="9626600" cy="415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10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700" y="406400"/>
            <a:ext cx="9004300" cy="73866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Mining towns and cow towns had law and order  problems because:</a:t>
            </a:r>
          </a:p>
          <a:p>
            <a:r>
              <a:rPr lang="en-GB" sz="2100" b="1" smtClean="0">
                <a:solidFill>
                  <a:srgbClr val="000000"/>
                </a:solidFill>
                <a:latin typeface="Arial - 28"/>
              </a:rPr>
              <a:t> </a:t>
            </a:r>
            <a:endParaRPr lang="en-GB" sz="2100" b="1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120900"/>
            <a:ext cx="69977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200" b="1" smtClean="0">
                <a:solidFill>
                  <a:srgbClr val="000000"/>
                </a:solidFill>
                <a:latin typeface="Arial - 17"/>
              </a:rPr>
              <a:t>A</a:t>
            </a:r>
            <a:endParaRPr lang="en-GB" sz="12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8600" y="2120900"/>
            <a:ext cx="69977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There wasn’t a steady and effective police force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55900"/>
            <a:ext cx="82296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8"/>
              </a:rPr>
              <a:t>B</a:t>
            </a:r>
            <a:endParaRPr lang="en-GB" sz="1300" b="1">
              <a:solidFill>
                <a:srgbClr val="000000"/>
              </a:solidFill>
              <a:latin typeface="Arial - 1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600" y="2755900"/>
            <a:ext cx="82296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There weren’t many women to act as a stabilising  influence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8100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C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8600" y="3810000"/>
            <a:ext cx="8242300" cy="3231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Money was spent on booze, women and gambling which  caused crime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864100"/>
            <a:ext cx="82423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300" b="1" smtClean="0">
                <a:solidFill>
                  <a:srgbClr val="000000"/>
                </a:solidFill>
                <a:latin typeface="Arial - 17"/>
              </a:rPr>
              <a:t>D</a:t>
            </a:r>
            <a:endParaRPr lang="en-GB" sz="1300" b="1">
              <a:solidFill>
                <a:srgbClr val="000000"/>
              </a:solidFill>
              <a:latin typeface="Arial - 1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8600" y="4864100"/>
            <a:ext cx="82423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GB" sz="1500" b="1" smtClean="0">
                <a:solidFill>
                  <a:srgbClr val="000000"/>
                </a:solidFill>
                <a:latin typeface="Arial - 20"/>
              </a:rPr>
              <a:t>There was a transient population – lots of people showed  up only once or twice a year and had all their wages to  spend.</a:t>
            </a:r>
            <a:endParaRPr lang="en-GB" sz="1500" b="1">
              <a:solidFill>
                <a:srgbClr val="000000"/>
              </a:solidFill>
              <a:latin typeface="Arial - 20"/>
            </a:endParaRPr>
          </a:p>
        </p:txBody>
      </p:sp>
    </p:spTree>
    <p:extLst>
      <p:ext uri="{BB962C8B-B14F-4D97-AF65-F5344CB8AC3E}">
        <p14:creationId xmlns:p14="http://schemas.microsoft.com/office/powerpoint/2010/main" val="1709198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175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</Words>
  <Application>Microsoft Office PowerPoint</Application>
  <PresentationFormat>Custom</PresentationFormat>
  <Paragraphs>113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Arial</vt:lpstr>
      <vt:lpstr>Arial - 28</vt:lpstr>
      <vt:lpstr>Arial - 21</vt:lpstr>
      <vt:lpstr>Arial - 17</vt:lpstr>
      <vt:lpstr>Arial - 20</vt:lpstr>
      <vt:lpstr>Arial - 18</vt:lpstr>
      <vt:lpstr>Arial - 34</vt:lpstr>
      <vt:lpstr>Arial - 24</vt:lpstr>
      <vt:lpstr>Arial - 16</vt:lpstr>
      <vt:lpstr>Arial - 59</vt:lpstr>
      <vt:lpstr>Arial - 33</vt:lpstr>
      <vt:lpstr>Calibri</vt:lpstr>
      <vt:lpstr>Arial - 22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Matravers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 User</dc:creator>
  <cp:lastModifiedBy>Def User</cp:lastModifiedBy>
  <cp:revision>1</cp:revision>
  <dcterms:created xsi:type="dcterms:W3CDTF">2015-03-02T11:58:45Z</dcterms:created>
  <dcterms:modified xsi:type="dcterms:W3CDTF">2015-03-02T11:58:54Z</dcterms:modified>
</cp:coreProperties>
</file>